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3" r:id="rId4"/>
    <p:sldId id="264" r:id="rId5"/>
    <p:sldId id="270" r:id="rId6"/>
    <p:sldId id="265" r:id="rId7"/>
    <p:sldId id="271" r:id="rId8"/>
    <p:sldId id="273" r:id="rId9"/>
    <p:sldId id="267" r:id="rId10"/>
    <p:sldId id="275" r:id="rId11"/>
    <p:sldId id="268" r:id="rId12"/>
    <p:sldId id="276" r:id="rId13"/>
    <p:sldId id="269" r:id="rId14"/>
    <p:sldId id="260" r:id="rId15"/>
    <p:sldId id="274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B261-CC10-5A4F-312D-8EEC7032B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01EF-45A1-7F26-6047-34BBED7E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7753-1902-B8D1-E947-D1CCA743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FABCB-DC47-ED1C-D859-7A034975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70DC3-6FC0-2135-0282-41D10F01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7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AA4C-2F13-B374-DD46-194079C6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04120-D718-EE8A-1350-B362F21D3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75E6-D298-155E-78F4-1D92FDE1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44FE-8599-596F-993F-AD2A4F3C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7EC2-F223-7E83-1C58-49EEF941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4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77280-1082-D992-16EA-F9F70DDF2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7A71-5471-CF07-23C2-8960F5C9A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A082-F567-91E5-B6ED-64371C51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AF51-3A41-2BE6-B924-DA506F8A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862DC-E85A-9949-10DC-160EB894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7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EFA0-4C39-6859-AC7A-6F6DD156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A44F-EC0E-E30B-0067-0095EE508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78B8-5E60-5903-A1B9-F2C2DB67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6C73-3E95-5C08-E0B9-1EAC9BA6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5D91-F43A-80AD-CA44-E24E5865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B66D-1EDC-F9C0-14C4-E7044AE2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A2584-F825-867E-4FB1-E7333E2DC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9BC97-1C52-1862-6F73-7ED86078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EBFE-C4F5-8EC7-BE03-D8903EA5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3BC6-C4D6-C78C-C661-D096C9C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4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4947-781F-A410-9C7E-B365EDC9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2189E-59D3-0162-37A0-598A4060E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E28B1-C32A-A559-8484-8F377339E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CD318-9B2E-BEBA-0E89-92E4791A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E58E-C110-FD71-DC69-62BD548E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B763-C381-0BFD-75B2-DF483281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130-5D4B-EEB0-89B5-51E5F9E1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770CD-7A11-A165-2CA8-872BF844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EB3EC-E7F9-3875-8CC4-13198FF53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FC311-E9BD-1D18-39E6-3B4DC7AC4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733CC-A2BE-57DA-BB83-D8243B28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C66D2-DD6B-E6E7-8405-2DF86851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87B8B-3F9E-3D94-58A0-7E8D004E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719F5-6BA6-9C52-7CBC-AE9E1A82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709A-BB47-C9AE-8901-13212DA0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48A99-BCC8-8099-BF5E-8911219A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E1C97-311E-43B6-22BB-76F340D7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995A-F70A-097F-9B3C-38A6EF9A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10B08-29EA-6B2B-87A6-61D81171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6D502-9F4E-BBDE-D6C8-142D26B5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F2C13-5561-9DF9-E4EF-FD369CB4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923-7D3A-C892-C578-17D511CB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5199-EEFD-A0B4-3622-1FE0A88A0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349BA-BB2C-BDE8-5F53-9E2DE34C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DB293-69B8-944F-91B8-46D2F13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C0201-779F-F560-9D8B-B1A5CC1D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A9C5B-492B-FCDA-B1E8-F743ADC9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8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8B12-78E2-C94A-BA0E-15C1EFB0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CE427-8FAE-3C0D-51A2-832EDD21D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4C01-7750-2ED2-1ECF-B3CC5007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672CD-C121-6C7A-827D-6468F1C0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5481D-F421-5EF5-50C0-A150CF10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43EB9-0771-8741-040F-E17C55E9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5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868AD-3CCB-6502-797E-C9CB70F5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6D1D-77B0-1C81-8534-D236D655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9F0A-714A-2A8C-81EE-3274E1C97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B59D9-0664-3F0B-0951-2C80BDFE0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7631-3533-92A7-02BB-F8FE84C3F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2A4BFF-FBFD-2DAF-8406-1646CB37CC6E}"/>
              </a:ext>
            </a:extLst>
          </p:cNvPr>
          <p:cNvSpPr txBox="1"/>
          <p:nvPr/>
        </p:nvSpPr>
        <p:spPr>
          <a:xfrm>
            <a:off x="1930326" y="1313206"/>
            <a:ext cx="77935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with Deep Learning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BAC1D-3D75-B88A-662F-28456B9BB0D0}"/>
              </a:ext>
            </a:extLst>
          </p:cNvPr>
          <p:cNvSpPr txBox="1"/>
          <p:nvPr/>
        </p:nvSpPr>
        <p:spPr>
          <a:xfrm>
            <a:off x="4025563" y="3472915"/>
            <a:ext cx="360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Dmitrii Timoshenko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86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91999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3: Pretrained CNN with Deep Classifier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E0ABBBC0-CED0-1D95-EE32-4C020DD8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8" y="1527222"/>
            <a:ext cx="8329260" cy="47124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FA422-9FE5-BCC9-9122-5063411202C8}"/>
              </a:ext>
            </a:extLst>
          </p:cNvPr>
          <p:cNvSpPr txBox="1"/>
          <p:nvPr/>
        </p:nvSpPr>
        <p:spPr>
          <a:xfrm>
            <a:off x="10047890" y="565456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Baseline: </a:t>
            </a:r>
            <a:r>
              <a:rPr lang="en-US" dirty="0"/>
              <a:t>97%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4FD4C-0189-4CF1-B690-E14D4034C635}"/>
              </a:ext>
            </a:extLst>
          </p:cNvPr>
          <p:cNvSpPr/>
          <p:nvPr/>
        </p:nvSpPr>
        <p:spPr>
          <a:xfrm>
            <a:off x="8786648" y="5696607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126374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Approach 4: Pretrained CNNs with Boosting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357FCE-1F84-1839-462C-B4121FC3C19C}"/>
              </a:ext>
            </a:extLst>
          </p:cNvPr>
          <p:cNvSpPr/>
          <p:nvPr/>
        </p:nvSpPr>
        <p:spPr>
          <a:xfrm>
            <a:off x="1969743" y="1919678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8D9DFE67-5932-728C-2158-473D79CE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42" y="2031917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C005A1-DD38-1810-4E76-D41B620BFC95}"/>
              </a:ext>
            </a:extLst>
          </p:cNvPr>
          <p:cNvSpPr/>
          <p:nvPr/>
        </p:nvSpPr>
        <p:spPr>
          <a:xfrm flipH="1">
            <a:off x="2680079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CF6C133D-6B67-7286-9153-CCB0F0D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977420" y="1919678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6A3B84-3B55-4A67-1E74-5C9C7D52EA02}"/>
              </a:ext>
            </a:extLst>
          </p:cNvPr>
          <p:cNvSpPr/>
          <p:nvPr/>
        </p:nvSpPr>
        <p:spPr>
          <a:xfrm>
            <a:off x="2117108" y="1986175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E11BB97-9CB4-A4CB-1DA7-840D331C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24785" y="1986174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5F2E1C-297D-8718-BF0E-899744E4F40E}"/>
              </a:ext>
            </a:extLst>
          </p:cNvPr>
          <p:cNvSpPr/>
          <p:nvPr/>
        </p:nvSpPr>
        <p:spPr>
          <a:xfrm>
            <a:off x="2256796" y="2052671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CB17BF88-A6B0-619A-1176-08311BB2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56796" y="2053820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713310-AD1D-D85C-C262-FF10867AA1A8}"/>
              </a:ext>
            </a:extLst>
          </p:cNvPr>
          <p:cNvCxnSpPr>
            <a:cxnSpLocks/>
          </p:cNvCxnSpPr>
          <p:nvPr/>
        </p:nvCxnSpPr>
        <p:spPr>
          <a:xfrm>
            <a:off x="2973271" y="251197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4F28B-3CD4-311C-4089-A9C13B05EA91}"/>
              </a:ext>
            </a:extLst>
          </p:cNvPr>
          <p:cNvCxnSpPr>
            <a:cxnSpLocks/>
          </p:cNvCxnSpPr>
          <p:nvPr/>
        </p:nvCxnSpPr>
        <p:spPr>
          <a:xfrm>
            <a:off x="1951017" y="251197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4CB2044-B03F-0B40-C050-D05367C40E36}"/>
              </a:ext>
            </a:extLst>
          </p:cNvPr>
          <p:cNvSpPr/>
          <p:nvPr/>
        </p:nvSpPr>
        <p:spPr>
          <a:xfrm rot="16200000">
            <a:off x="4245391" y="2262740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58F43-9B95-4B2B-931B-99AD9964A358}"/>
              </a:ext>
            </a:extLst>
          </p:cNvPr>
          <p:cNvSpPr txBox="1"/>
          <p:nvPr/>
        </p:nvSpPr>
        <p:spPr>
          <a:xfrm>
            <a:off x="3169526" y="3501042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44946-F88B-CC93-4505-FF3254E7C790}"/>
              </a:ext>
            </a:extLst>
          </p:cNvPr>
          <p:cNvSpPr/>
          <p:nvPr/>
        </p:nvSpPr>
        <p:spPr>
          <a:xfrm flipH="1">
            <a:off x="5967202" y="1631420"/>
            <a:ext cx="158114" cy="16655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490F5-1BC4-CDE8-52AD-C78E79AF5F89}"/>
              </a:ext>
            </a:extLst>
          </p:cNvPr>
          <p:cNvSpPr/>
          <p:nvPr/>
        </p:nvSpPr>
        <p:spPr>
          <a:xfrm flipH="1">
            <a:off x="2913935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AA3FC2-057C-7A40-C7CC-88B47389CEB6}"/>
              </a:ext>
            </a:extLst>
          </p:cNvPr>
          <p:cNvSpPr/>
          <p:nvPr/>
        </p:nvSpPr>
        <p:spPr>
          <a:xfrm flipH="1">
            <a:off x="3862404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416BC-8ED0-9390-2A37-3566C2D32B30}"/>
              </a:ext>
            </a:extLst>
          </p:cNvPr>
          <p:cNvSpPr/>
          <p:nvPr/>
        </p:nvSpPr>
        <p:spPr>
          <a:xfrm flipH="1">
            <a:off x="4081170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FD0D6-A840-B54D-7C3C-3E7CAE6503D2}"/>
              </a:ext>
            </a:extLst>
          </p:cNvPr>
          <p:cNvSpPr txBox="1"/>
          <p:nvPr/>
        </p:nvSpPr>
        <p:spPr>
          <a:xfrm>
            <a:off x="3994415" y="2285913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483E6E8-3504-3785-D40C-77079E12A129}"/>
              </a:ext>
            </a:extLst>
          </p:cNvPr>
          <p:cNvSpPr/>
          <p:nvPr/>
        </p:nvSpPr>
        <p:spPr>
          <a:xfrm rot="16200000">
            <a:off x="5973707" y="3121052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AD73A-E824-4F23-135E-3ABADACF9414}"/>
              </a:ext>
            </a:extLst>
          </p:cNvPr>
          <p:cNvSpPr txBox="1"/>
          <p:nvPr/>
        </p:nvSpPr>
        <p:spPr>
          <a:xfrm>
            <a:off x="5483693" y="3526381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5E0C85-CB96-AA7A-37E8-8B21FC4F18B3}"/>
              </a:ext>
            </a:extLst>
          </p:cNvPr>
          <p:cNvCxnSpPr>
            <a:cxnSpLocks/>
          </p:cNvCxnSpPr>
          <p:nvPr/>
        </p:nvCxnSpPr>
        <p:spPr>
          <a:xfrm>
            <a:off x="5566369" y="247093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85327A-5488-58C5-8662-BD595CEBE60F}"/>
              </a:ext>
            </a:extLst>
          </p:cNvPr>
          <p:cNvSpPr/>
          <p:nvPr/>
        </p:nvSpPr>
        <p:spPr>
          <a:xfrm flipH="1">
            <a:off x="9509097" y="4035405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C1B14-29B6-C490-7287-8607A3A11E59}"/>
              </a:ext>
            </a:extLst>
          </p:cNvPr>
          <p:cNvSpPr txBox="1"/>
          <p:nvPr/>
        </p:nvSpPr>
        <p:spPr>
          <a:xfrm>
            <a:off x="9742741" y="4001942"/>
            <a:ext cx="9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081DD2-B27C-6BE6-AEF8-D1D3AEDCA6F3}"/>
              </a:ext>
            </a:extLst>
          </p:cNvPr>
          <p:cNvCxnSpPr>
            <a:cxnSpLocks/>
          </p:cNvCxnSpPr>
          <p:nvPr/>
        </p:nvCxnSpPr>
        <p:spPr>
          <a:xfrm>
            <a:off x="9163910" y="4158159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02D44BC-3AB6-803C-799B-00484D551835}"/>
              </a:ext>
            </a:extLst>
          </p:cNvPr>
          <p:cNvSpPr/>
          <p:nvPr/>
        </p:nvSpPr>
        <p:spPr>
          <a:xfrm>
            <a:off x="1969743" y="4811031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EAE0FEA3-2F92-28CA-75CE-7404C082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42" y="4923270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BF8DE5-8986-1356-8B26-889EB9FAE1F0}"/>
              </a:ext>
            </a:extLst>
          </p:cNvPr>
          <p:cNvSpPr/>
          <p:nvPr/>
        </p:nvSpPr>
        <p:spPr>
          <a:xfrm flipH="1">
            <a:off x="2680079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58FB8897-EF86-9353-0DDB-E5A6A78039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977420" y="481103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F027B60-A357-5231-662B-CFA5A1F64101}"/>
              </a:ext>
            </a:extLst>
          </p:cNvPr>
          <p:cNvSpPr/>
          <p:nvPr/>
        </p:nvSpPr>
        <p:spPr>
          <a:xfrm>
            <a:off x="2117108" y="4877528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78F492F-1503-52E6-096C-96C9FE94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24785" y="487752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B529D3-6F98-6FF3-610E-B6C037BDAAA9}"/>
              </a:ext>
            </a:extLst>
          </p:cNvPr>
          <p:cNvSpPr/>
          <p:nvPr/>
        </p:nvSpPr>
        <p:spPr>
          <a:xfrm>
            <a:off x="2256796" y="494402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E6F2D4B3-FBDB-2155-734C-FC7D26D5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56796" y="4945173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CF41D0-9E06-8BA8-3367-6DEAED4330C1}"/>
              </a:ext>
            </a:extLst>
          </p:cNvPr>
          <p:cNvCxnSpPr>
            <a:cxnSpLocks/>
          </p:cNvCxnSpPr>
          <p:nvPr/>
        </p:nvCxnSpPr>
        <p:spPr>
          <a:xfrm>
            <a:off x="2973271" y="540333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CC9B42-CDAC-D68E-87EB-B930EFD034D8}"/>
              </a:ext>
            </a:extLst>
          </p:cNvPr>
          <p:cNvCxnSpPr>
            <a:cxnSpLocks/>
          </p:cNvCxnSpPr>
          <p:nvPr/>
        </p:nvCxnSpPr>
        <p:spPr>
          <a:xfrm>
            <a:off x="1951017" y="540333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FE692A-97F1-B769-F637-082388C809BC}"/>
              </a:ext>
            </a:extLst>
          </p:cNvPr>
          <p:cNvSpPr/>
          <p:nvPr/>
        </p:nvSpPr>
        <p:spPr>
          <a:xfrm rot="16200000">
            <a:off x="4245391" y="5154093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4B0723-0678-0535-99A7-C1DCF1CC6570}"/>
              </a:ext>
            </a:extLst>
          </p:cNvPr>
          <p:cNvSpPr txBox="1"/>
          <p:nvPr/>
        </p:nvSpPr>
        <p:spPr>
          <a:xfrm>
            <a:off x="3169526" y="6392395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A6773-1CA0-C2E4-7A74-C6A80D9735D8}"/>
              </a:ext>
            </a:extLst>
          </p:cNvPr>
          <p:cNvSpPr/>
          <p:nvPr/>
        </p:nvSpPr>
        <p:spPr>
          <a:xfrm flipH="1">
            <a:off x="2913935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DD56A9-2444-A133-BD5A-274275FDAA16}"/>
              </a:ext>
            </a:extLst>
          </p:cNvPr>
          <p:cNvSpPr/>
          <p:nvPr/>
        </p:nvSpPr>
        <p:spPr>
          <a:xfrm flipH="1">
            <a:off x="3862404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40D5C6-33F2-F6ED-DE77-DD14B4DAE94D}"/>
              </a:ext>
            </a:extLst>
          </p:cNvPr>
          <p:cNvSpPr/>
          <p:nvPr/>
        </p:nvSpPr>
        <p:spPr>
          <a:xfrm flipH="1">
            <a:off x="4081170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5E57C2-50D8-A575-17A3-D950D69D7E7E}"/>
              </a:ext>
            </a:extLst>
          </p:cNvPr>
          <p:cNvSpPr txBox="1"/>
          <p:nvPr/>
        </p:nvSpPr>
        <p:spPr>
          <a:xfrm>
            <a:off x="3994415" y="5177266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C714B42-D6F3-42FF-7B6F-FEA3144E6353}"/>
              </a:ext>
            </a:extLst>
          </p:cNvPr>
          <p:cNvSpPr/>
          <p:nvPr/>
        </p:nvSpPr>
        <p:spPr>
          <a:xfrm rot="16200000">
            <a:off x="5973707" y="6012405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F739AB-14C3-F834-6CFD-4B60B9A5ADB2}"/>
              </a:ext>
            </a:extLst>
          </p:cNvPr>
          <p:cNvCxnSpPr>
            <a:cxnSpLocks/>
          </p:cNvCxnSpPr>
          <p:nvPr/>
        </p:nvCxnSpPr>
        <p:spPr>
          <a:xfrm>
            <a:off x="5566369" y="536229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187E80-59CD-7DB3-09CA-5B928E1DBA2B}"/>
              </a:ext>
            </a:extLst>
          </p:cNvPr>
          <p:cNvCxnSpPr>
            <a:cxnSpLocks/>
          </p:cNvCxnSpPr>
          <p:nvPr/>
        </p:nvCxnSpPr>
        <p:spPr>
          <a:xfrm>
            <a:off x="6272493" y="2470937"/>
            <a:ext cx="1061374" cy="1460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CC0D07-9AD7-F8FF-10A8-B8C63DB74958}"/>
              </a:ext>
            </a:extLst>
          </p:cNvPr>
          <p:cNvCxnSpPr>
            <a:cxnSpLocks/>
          </p:cNvCxnSpPr>
          <p:nvPr/>
        </p:nvCxnSpPr>
        <p:spPr>
          <a:xfrm flipV="1">
            <a:off x="6286339" y="4334391"/>
            <a:ext cx="1062871" cy="1238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CatBoost for PySpark API Reference — Catboost for PySpark 1.0.3  documentation">
            <a:extLst>
              <a:ext uri="{FF2B5EF4-FFF2-40B4-BE49-F238E27FC236}">
                <a16:creationId xmlns:a16="http://schemas.microsoft.com/office/drawing/2014/main" id="{08DB1760-C0C6-7139-5739-5FE6E685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942" y="3703804"/>
            <a:ext cx="2102914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B06D713-8A73-91C7-C634-6BCE9C55C47B}"/>
              </a:ext>
            </a:extLst>
          </p:cNvPr>
          <p:cNvSpPr txBox="1"/>
          <p:nvPr/>
        </p:nvSpPr>
        <p:spPr>
          <a:xfrm rot="16200000">
            <a:off x="3762803" y="3996961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2EF65-07EE-8CDA-25F9-FAA73BF1A4D1}"/>
              </a:ext>
            </a:extLst>
          </p:cNvPr>
          <p:cNvSpPr txBox="1"/>
          <p:nvPr/>
        </p:nvSpPr>
        <p:spPr>
          <a:xfrm>
            <a:off x="5436515" y="6413396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344899-FD43-6710-48D8-6629B5C2E05A}"/>
              </a:ext>
            </a:extLst>
          </p:cNvPr>
          <p:cNvSpPr/>
          <p:nvPr/>
        </p:nvSpPr>
        <p:spPr>
          <a:xfrm flipH="1">
            <a:off x="5993305" y="4462418"/>
            <a:ext cx="158114" cy="16655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126374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Approach 4: Pretrained CNNs with Boosting</a:t>
            </a:r>
          </a:p>
        </p:txBody>
      </p:sp>
      <p:pic>
        <p:nvPicPr>
          <p:cNvPr id="50" name="Picture 49" descr="Table&#10;&#10;Description automatically generated">
            <a:extLst>
              <a:ext uri="{FF2B5EF4-FFF2-40B4-BE49-F238E27FC236}">
                <a16:creationId xmlns:a16="http://schemas.microsoft.com/office/drawing/2014/main" id="{DC60ACD8-615C-C934-5044-6613BC63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0" y="2271633"/>
            <a:ext cx="10760845" cy="318839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BA97A09-3516-D0AA-B249-0C86561EED92}"/>
              </a:ext>
            </a:extLst>
          </p:cNvPr>
          <p:cNvSpPr/>
          <p:nvPr/>
        </p:nvSpPr>
        <p:spPr>
          <a:xfrm>
            <a:off x="3147848" y="4837625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19B9A6-9EAC-ACFD-C86F-FAEF5D1CAC7D}"/>
              </a:ext>
            </a:extLst>
          </p:cNvPr>
          <p:cNvSpPr txBox="1"/>
          <p:nvPr/>
        </p:nvSpPr>
        <p:spPr>
          <a:xfrm>
            <a:off x="2720899" y="545518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Baseline: </a:t>
            </a:r>
            <a:r>
              <a:rPr lang="en-US" dirty="0"/>
              <a:t>97%</a:t>
            </a:r>
          </a:p>
        </p:txBody>
      </p:sp>
    </p:spTree>
    <p:extLst>
      <p:ext uri="{BB962C8B-B14F-4D97-AF65-F5344CB8AC3E}">
        <p14:creationId xmlns:p14="http://schemas.microsoft.com/office/powerpoint/2010/main" val="1911545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399441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Conclusions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347BE-EB4D-7B1D-EAD1-4C884665FBF5}"/>
              </a:ext>
            </a:extLst>
          </p:cNvPr>
          <p:cNvSpPr txBox="1"/>
          <p:nvPr/>
        </p:nvSpPr>
        <p:spPr>
          <a:xfrm>
            <a:off x="446518" y="1831253"/>
            <a:ext cx="86390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ResNet50 demonstrated the best performance across all selected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techniques didn’t show significant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areas to improve: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one or two last layers of CNN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another blending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more images with web-parsing</a:t>
            </a:r>
          </a:p>
        </p:txBody>
      </p:sp>
    </p:spTree>
    <p:extLst>
      <p:ext uri="{BB962C8B-B14F-4D97-AF65-F5344CB8AC3E}">
        <p14:creationId xmlns:p14="http://schemas.microsoft.com/office/powerpoint/2010/main" val="250583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91FA41-B460-BFAF-E2AB-E86C4C6E6C04}"/>
              </a:ext>
            </a:extLst>
          </p:cNvPr>
          <p:cNvSpPr/>
          <p:nvPr/>
        </p:nvSpPr>
        <p:spPr>
          <a:xfrm>
            <a:off x="0" y="477671"/>
            <a:ext cx="399441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Reference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7912F91-100F-633E-40FF-3081784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66" y="1842137"/>
            <a:ext cx="10382668" cy="47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4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2C614-00B5-E9F9-1924-6CB2B463115F}"/>
              </a:ext>
            </a:extLst>
          </p:cNvPr>
          <p:cNvSpPr/>
          <p:nvPr/>
        </p:nvSpPr>
        <p:spPr>
          <a:xfrm>
            <a:off x="906167" y="4448985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51A4F59-15FE-1D4F-CA8D-4338EAA8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6" y="456122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ECB74C-BEFB-7BFD-BD23-89816208B442}"/>
              </a:ext>
            </a:extLst>
          </p:cNvPr>
          <p:cNvSpPr/>
          <p:nvPr/>
        </p:nvSpPr>
        <p:spPr>
          <a:xfrm flipH="1">
            <a:off x="1616503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Picture 11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057A462F-F94F-8557-CDC1-6A31D9F9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913844" y="4448985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A0651-7234-BA0E-74B4-D41120384618}"/>
              </a:ext>
            </a:extLst>
          </p:cNvPr>
          <p:cNvSpPr/>
          <p:nvPr/>
        </p:nvSpPr>
        <p:spPr>
          <a:xfrm>
            <a:off x="1053532" y="4515482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FB2CE7C-FCE0-F9F4-08AC-F3CBA9EC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61209" y="451548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03995-8C78-39F4-B104-E030A0D060DF}"/>
              </a:ext>
            </a:extLst>
          </p:cNvPr>
          <p:cNvSpPr/>
          <p:nvPr/>
        </p:nvSpPr>
        <p:spPr>
          <a:xfrm>
            <a:off x="1193220" y="4581978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590A787-8545-DC1B-0D78-7C79D0B7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93220" y="458312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6D028AB-124C-CB97-4F5A-D794FFCF46F6}"/>
              </a:ext>
            </a:extLst>
          </p:cNvPr>
          <p:cNvCxnSpPr>
            <a:cxnSpLocks/>
          </p:cNvCxnSpPr>
          <p:nvPr/>
        </p:nvCxnSpPr>
        <p:spPr>
          <a:xfrm>
            <a:off x="1909695" y="504128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30AF9B-29F1-DC35-7710-C44E71FC693A}"/>
              </a:ext>
            </a:extLst>
          </p:cNvPr>
          <p:cNvCxnSpPr>
            <a:cxnSpLocks/>
          </p:cNvCxnSpPr>
          <p:nvPr/>
        </p:nvCxnSpPr>
        <p:spPr>
          <a:xfrm>
            <a:off x="887441" y="504128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46AC6230-FB8B-DA82-45A2-13F54D018B1C}"/>
              </a:ext>
            </a:extLst>
          </p:cNvPr>
          <p:cNvSpPr/>
          <p:nvPr/>
        </p:nvSpPr>
        <p:spPr>
          <a:xfrm rot="16200000">
            <a:off x="3181815" y="4792047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878BEA-2231-630B-31D1-6D1DD255951F}"/>
              </a:ext>
            </a:extLst>
          </p:cNvPr>
          <p:cNvSpPr txBox="1"/>
          <p:nvPr/>
        </p:nvSpPr>
        <p:spPr>
          <a:xfrm>
            <a:off x="2105950" y="6030349"/>
            <a:ext cx="2227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(feature extraction)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896973B-6EF0-310D-07B3-1A576F8E2C5B}"/>
              </a:ext>
            </a:extLst>
          </p:cNvPr>
          <p:cNvSpPr/>
          <p:nvPr/>
        </p:nvSpPr>
        <p:spPr>
          <a:xfrm flipH="1">
            <a:off x="4903626" y="3744209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EA46FE-E319-C0CE-BD71-C6E877610AEF}"/>
              </a:ext>
            </a:extLst>
          </p:cNvPr>
          <p:cNvSpPr/>
          <p:nvPr/>
        </p:nvSpPr>
        <p:spPr>
          <a:xfrm flipH="1">
            <a:off x="1850359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3AFEF87-9DDD-00F1-087D-594E2FF2ADEB}"/>
              </a:ext>
            </a:extLst>
          </p:cNvPr>
          <p:cNvSpPr/>
          <p:nvPr/>
        </p:nvSpPr>
        <p:spPr>
          <a:xfrm flipH="1">
            <a:off x="2798828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034D287-B27A-3509-B747-04849D2860F8}"/>
              </a:ext>
            </a:extLst>
          </p:cNvPr>
          <p:cNvSpPr/>
          <p:nvPr/>
        </p:nvSpPr>
        <p:spPr>
          <a:xfrm flipH="1">
            <a:off x="3017594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CB9143-A7B4-4114-39C9-F8939D3AAFE0}"/>
              </a:ext>
            </a:extLst>
          </p:cNvPr>
          <p:cNvSpPr txBox="1"/>
          <p:nvPr/>
        </p:nvSpPr>
        <p:spPr>
          <a:xfrm>
            <a:off x="2930839" y="481522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56" name="Left Brace 155">
            <a:extLst>
              <a:ext uri="{FF2B5EF4-FFF2-40B4-BE49-F238E27FC236}">
                <a16:creationId xmlns:a16="http://schemas.microsoft.com/office/drawing/2014/main" id="{BA6910A5-79DC-DB16-949E-BE219DFC9E2E}"/>
              </a:ext>
            </a:extLst>
          </p:cNvPr>
          <p:cNvSpPr/>
          <p:nvPr/>
        </p:nvSpPr>
        <p:spPr>
          <a:xfrm rot="16200000">
            <a:off x="5068072" y="5492253"/>
            <a:ext cx="75657" cy="997561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3577CE-1879-D357-1568-C0D929FE0233}"/>
              </a:ext>
            </a:extLst>
          </p:cNvPr>
          <p:cNvSpPr txBox="1"/>
          <p:nvPr/>
        </p:nvSpPr>
        <p:spPr>
          <a:xfrm>
            <a:off x="4638454" y="6054898"/>
            <a:ext cx="934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sz="1100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454991-DF00-907B-B946-C84E9B052B0C}"/>
              </a:ext>
            </a:extLst>
          </p:cNvPr>
          <p:cNvCxnSpPr>
            <a:cxnSpLocks/>
          </p:cNvCxnSpPr>
          <p:nvPr/>
        </p:nvCxnSpPr>
        <p:spPr>
          <a:xfrm>
            <a:off x="4502793" y="500024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17089A0-463C-FA29-BCF8-6C702AA3ED30}"/>
              </a:ext>
            </a:extLst>
          </p:cNvPr>
          <p:cNvSpPr/>
          <p:nvPr/>
        </p:nvSpPr>
        <p:spPr>
          <a:xfrm flipH="1">
            <a:off x="5903371" y="4906180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8637CDB-996E-D986-BA48-3D582EE22163}"/>
              </a:ext>
            </a:extLst>
          </p:cNvPr>
          <p:cNvSpPr/>
          <p:nvPr/>
        </p:nvSpPr>
        <p:spPr>
          <a:xfrm flipH="1">
            <a:off x="5332591" y="3744209"/>
            <a:ext cx="209477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837169-364D-9195-DB0A-678727E9B04D}"/>
              </a:ext>
            </a:extLst>
          </p:cNvPr>
          <p:cNvSpPr txBox="1"/>
          <p:nvPr/>
        </p:nvSpPr>
        <p:spPr>
          <a:xfrm>
            <a:off x="4891965" y="481522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AC7FBEE-BA5C-029F-173B-5EEBAB353BCE}"/>
              </a:ext>
            </a:extLst>
          </p:cNvPr>
          <p:cNvSpPr txBox="1"/>
          <p:nvPr/>
        </p:nvSpPr>
        <p:spPr>
          <a:xfrm>
            <a:off x="5998588" y="4880841"/>
            <a:ext cx="934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100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48BE690-95BF-CBA6-E2FB-05EDBCF10496}"/>
              </a:ext>
            </a:extLst>
          </p:cNvPr>
          <p:cNvCxnSpPr>
            <a:cxnSpLocks/>
          </p:cNvCxnSpPr>
          <p:nvPr/>
        </p:nvCxnSpPr>
        <p:spPr>
          <a:xfrm>
            <a:off x="5558184" y="502893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2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2C614-00B5-E9F9-1924-6CB2B463115F}"/>
              </a:ext>
            </a:extLst>
          </p:cNvPr>
          <p:cNvSpPr/>
          <p:nvPr/>
        </p:nvSpPr>
        <p:spPr>
          <a:xfrm>
            <a:off x="1021707" y="905802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51A4F59-15FE-1D4F-CA8D-4338EAA8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6" y="1018041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ECB74C-BEFB-7BFD-BD23-89816208B442}"/>
              </a:ext>
            </a:extLst>
          </p:cNvPr>
          <p:cNvSpPr/>
          <p:nvPr/>
        </p:nvSpPr>
        <p:spPr>
          <a:xfrm flipH="1">
            <a:off x="1732043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Picture 11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057A462F-F94F-8557-CDC1-6A31D9F9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9384" y="905802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A0651-7234-BA0E-74B4-D41120384618}"/>
              </a:ext>
            </a:extLst>
          </p:cNvPr>
          <p:cNvSpPr/>
          <p:nvPr/>
        </p:nvSpPr>
        <p:spPr>
          <a:xfrm>
            <a:off x="1169072" y="972299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FB2CE7C-FCE0-F9F4-08AC-F3CBA9EC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6749" y="972298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03995-8C78-39F4-B104-E030A0D060DF}"/>
              </a:ext>
            </a:extLst>
          </p:cNvPr>
          <p:cNvSpPr/>
          <p:nvPr/>
        </p:nvSpPr>
        <p:spPr>
          <a:xfrm>
            <a:off x="1308760" y="1038795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590A787-8545-DC1B-0D78-7C79D0B7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308760" y="1039944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6D028AB-124C-CB97-4F5A-D794FFCF46F6}"/>
              </a:ext>
            </a:extLst>
          </p:cNvPr>
          <p:cNvCxnSpPr>
            <a:cxnSpLocks/>
          </p:cNvCxnSpPr>
          <p:nvPr/>
        </p:nvCxnSpPr>
        <p:spPr>
          <a:xfrm>
            <a:off x="2025235" y="149810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30AF9B-29F1-DC35-7710-C44E71FC693A}"/>
              </a:ext>
            </a:extLst>
          </p:cNvPr>
          <p:cNvCxnSpPr>
            <a:cxnSpLocks/>
          </p:cNvCxnSpPr>
          <p:nvPr/>
        </p:nvCxnSpPr>
        <p:spPr>
          <a:xfrm>
            <a:off x="1002981" y="149810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46AC6230-FB8B-DA82-45A2-13F54D018B1C}"/>
              </a:ext>
            </a:extLst>
          </p:cNvPr>
          <p:cNvSpPr/>
          <p:nvPr/>
        </p:nvSpPr>
        <p:spPr>
          <a:xfrm rot="16200000">
            <a:off x="3297355" y="1248864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878BEA-2231-630B-31D1-6D1DD255951F}"/>
              </a:ext>
            </a:extLst>
          </p:cNvPr>
          <p:cNvSpPr txBox="1"/>
          <p:nvPr/>
        </p:nvSpPr>
        <p:spPr>
          <a:xfrm>
            <a:off x="2221490" y="2487166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896973B-6EF0-310D-07B3-1A576F8E2C5B}"/>
              </a:ext>
            </a:extLst>
          </p:cNvPr>
          <p:cNvSpPr/>
          <p:nvPr/>
        </p:nvSpPr>
        <p:spPr>
          <a:xfrm flipH="1">
            <a:off x="5019166" y="201026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EA46FE-E319-C0CE-BD71-C6E877610AEF}"/>
              </a:ext>
            </a:extLst>
          </p:cNvPr>
          <p:cNvSpPr/>
          <p:nvPr/>
        </p:nvSpPr>
        <p:spPr>
          <a:xfrm flipH="1">
            <a:off x="1965899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3AFEF87-9DDD-00F1-087D-594E2FF2ADEB}"/>
              </a:ext>
            </a:extLst>
          </p:cNvPr>
          <p:cNvSpPr/>
          <p:nvPr/>
        </p:nvSpPr>
        <p:spPr>
          <a:xfrm flipH="1">
            <a:off x="2914368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034D287-B27A-3509-B747-04849D2860F8}"/>
              </a:ext>
            </a:extLst>
          </p:cNvPr>
          <p:cNvSpPr/>
          <p:nvPr/>
        </p:nvSpPr>
        <p:spPr>
          <a:xfrm flipH="1">
            <a:off x="3133134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CB9143-A7B4-4114-39C9-F8939D3AAFE0}"/>
              </a:ext>
            </a:extLst>
          </p:cNvPr>
          <p:cNvSpPr txBox="1"/>
          <p:nvPr/>
        </p:nvSpPr>
        <p:spPr>
          <a:xfrm>
            <a:off x="3046379" y="1272037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56" name="Left Brace 155">
            <a:extLst>
              <a:ext uri="{FF2B5EF4-FFF2-40B4-BE49-F238E27FC236}">
                <a16:creationId xmlns:a16="http://schemas.microsoft.com/office/drawing/2014/main" id="{BA6910A5-79DC-DB16-949E-BE219DFC9E2E}"/>
              </a:ext>
            </a:extLst>
          </p:cNvPr>
          <p:cNvSpPr/>
          <p:nvPr/>
        </p:nvSpPr>
        <p:spPr>
          <a:xfrm rot="16200000">
            <a:off x="5025671" y="2107176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3577CE-1879-D357-1568-C0D929FE0233}"/>
              </a:ext>
            </a:extLst>
          </p:cNvPr>
          <p:cNvSpPr txBox="1"/>
          <p:nvPr/>
        </p:nvSpPr>
        <p:spPr>
          <a:xfrm>
            <a:off x="4535657" y="2512505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454991-DF00-907B-B946-C84E9B052B0C}"/>
              </a:ext>
            </a:extLst>
          </p:cNvPr>
          <p:cNvCxnSpPr>
            <a:cxnSpLocks/>
          </p:cNvCxnSpPr>
          <p:nvPr/>
        </p:nvCxnSpPr>
        <p:spPr>
          <a:xfrm>
            <a:off x="4618333" y="145706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17089A0-463C-FA29-BCF8-6C702AA3ED30}"/>
              </a:ext>
            </a:extLst>
          </p:cNvPr>
          <p:cNvSpPr/>
          <p:nvPr/>
        </p:nvSpPr>
        <p:spPr>
          <a:xfrm flipH="1">
            <a:off x="9138640" y="2943392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AC7FBEE-BA5C-029F-173B-5EEBAB353BCE}"/>
              </a:ext>
            </a:extLst>
          </p:cNvPr>
          <p:cNvSpPr txBox="1"/>
          <p:nvPr/>
        </p:nvSpPr>
        <p:spPr>
          <a:xfrm>
            <a:off x="9372284" y="2909929"/>
            <a:ext cx="9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400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48BE690-95BF-CBA6-E2FB-05EDBCF10496}"/>
              </a:ext>
            </a:extLst>
          </p:cNvPr>
          <p:cNvCxnSpPr>
            <a:cxnSpLocks/>
          </p:cNvCxnSpPr>
          <p:nvPr/>
        </p:nvCxnSpPr>
        <p:spPr>
          <a:xfrm>
            <a:off x="8793453" y="3066146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A59868-6B30-CF15-C255-6CAAED2E6621}"/>
              </a:ext>
            </a:extLst>
          </p:cNvPr>
          <p:cNvSpPr/>
          <p:nvPr/>
        </p:nvSpPr>
        <p:spPr>
          <a:xfrm>
            <a:off x="1021707" y="3797155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617BB4AA-D567-93F6-8441-A4B45F35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6" y="390939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E575F8-0CA4-23B0-9239-D25A195047A5}"/>
              </a:ext>
            </a:extLst>
          </p:cNvPr>
          <p:cNvSpPr/>
          <p:nvPr/>
        </p:nvSpPr>
        <p:spPr>
          <a:xfrm flipH="1">
            <a:off x="1732043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34CE3AC4-10DF-3D8B-AB64-692FD014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9384" y="3797155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213268-2DEE-1955-9845-3F0357780939}"/>
              </a:ext>
            </a:extLst>
          </p:cNvPr>
          <p:cNvSpPr/>
          <p:nvPr/>
        </p:nvSpPr>
        <p:spPr>
          <a:xfrm>
            <a:off x="1169072" y="3863652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A264245F-F2DE-2151-6C22-EC37A426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6749" y="386365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05CF29E-8428-A578-99C0-6CCD3F6E2B28}"/>
              </a:ext>
            </a:extLst>
          </p:cNvPr>
          <p:cNvSpPr/>
          <p:nvPr/>
        </p:nvSpPr>
        <p:spPr>
          <a:xfrm>
            <a:off x="1308760" y="3930148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285AB0DD-A969-E9B4-1E54-FB9C7332F9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308760" y="393129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FE9D53-A725-6255-3B8E-F4AB7BAAF9F6}"/>
              </a:ext>
            </a:extLst>
          </p:cNvPr>
          <p:cNvCxnSpPr>
            <a:cxnSpLocks/>
          </p:cNvCxnSpPr>
          <p:nvPr/>
        </p:nvCxnSpPr>
        <p:spPr>
          <a:xfrm>
            <a:off x="2025235" y="438945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26C91E-CBFD-8B3C-84C4-002A36681E45}"/>
              </a:ext>
            </a:extLst>
          </p:cNvPr>
          <p:cNvCxnSpPr>
            <a:cxnSpLocks/>
          </p:cNvCxnSpPr>
          <p:nvPr/>
        </p:nvCxnSpPr>
        <p:spPr>
          <a:xfrm>
            <a:off x="1002981" y="438945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08BDE5E5-0439-26EC-CB03-6F7D0B10CE2F}"/>
              </a:ext>
            </a:extLst>
          </p:cNvPr>
          <p:cNvSpPr/>
          <p:nvPr/>
        </p:nvSpPr>
        <p:spPr>
          <a:xfrm rot="16200000">
            <a:off x="3297355" y="4140217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F5F68-3517-3AEC-C65B-746BAE8FBA85}"/>
              </a:ext>
            </a:extLst>
          </p:cNvPr>
          <p:cNvSpPr txBox="1"/>
          <p:nvPr/>
        </p:nvSpPr>
        <p:spPr>
          <a:xfrm>
            <a:off x="2221490" y="5378519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3C0224-84CB-C4AE-76C1-D28AD71A2EC1}"/>
              </a:ext>
            </a:extLst>
          </p:cNvPr>
          <p:cNvSpPr/>
          <p:nvPr/>
        </p:nvSpPr>
        <p:spPr>
          <a:xfrm flipH="1">
            <a:off x="5019166" y="3092379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FC4682-79ED-79D9-E1E9-B13F92490EDB}"/>
              </a:ext>
            </a:extLst>
          </p:cNvPr>
          <p:cNvSpPr/>
          <p:nvPr/>
        </p:nvSpPr>
        <p:spPr>
          <a:xfrm flipH="1">
            <a:off x="1965899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93737F-68A4-037D-8A2A-2DB208062AB7}"/>
              </a:ext>
            </a:extLst>
          </p:cNvPr>
          <p:cNvSpPr/>
          <p:nvPr/>
        </p:nvSpPr>
        <p:spPr>
          <a:xfrm flipH="1">
            <a:off x="2914368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B7FD93-AD42-D91A-90B2-29F3A2BCF9F8}"/>
              </a:ext>
            </a:extLst>
          </p:cNvPr>
          <p:cNvSpPr/>
          <p:nvPr/>
        </p:nvSpPr>
        <p:spPr>
          <a:xfrm flipH="1">
            <a:off x="3133134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9A6E73-F592-E83A-05BE-F471449C852C}"/>
              </a:ext>
            </a:extLst>
          </p:cNvPr>
          <p:cNvSpPr txBox="1"/>
          <p:nvPr/>
        </p:nvSpPr>
        <p:spPr>
          <a:xfrm>
            <a:off x="3046379" y="416339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31FB4669-E763-AD47-A1A7-BFABC56D0756}"/>
              </a:ext>
            </a:extLst>
          </p:cNvPr>
          <p:cNvSpPr/>
          <p:nvPr/>
        </p:nvSpPr>
        <p:spPr>
          <a:xfrm rot="16200000">
            <a:off x="5025671" y="4998529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E267CB-62E6-F8A0-1116-83BD126424BA}"/>
              </a:ext>
            </a:extLst>
          </p:cNvPr>
          <p:cNvCxnSpPr>
            <a:cxnSpLocks/>
          </p:cNvCxnSpPr>
          <p:nvPr/>
        </p:nvCxnSpPr>
        <p:spPr>
          <a:xfrm>
            <a:off x="4618333" y="434841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56FA3E-5FC4-A629-C705-F4E300FFFD7F}"/>
              </a:ext>
            </a:extLst>
          </p:cNvPr>
          <p:cNvCxnSpPr>
            <a:cxnSpLocks/>
          </p:cNvCxnSpPr>
          <p:nvPr/>
        </p:nvCxnSpPr>
        <p:spPr>
          <a:xfrm>
            <a:off x="5324457" y="1457061"/>
            <a:ext cx="1061374" cy="1460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8A30A8-43EF-A1DC-D0A0-373D0CE00E2E}"/>
              </a:ext>
            </a:extLst>
          </p:cNvPr>
          <p:cNvCxnSpPr>
            <a:cxnSpLocks/>
          </p:cNvCxnSpPr>
          <p:nvPr/>
        </p:nvCxnSpPr>
        <p:spPr>
          <a:xfrm flipV="1">
            <a:off x="5338303" y="3320515"/>
            <a:ext cx="1062871" cy="1238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atBoost for PySpark API Reference — Catboost for PySpark 1.0.3  documentation">
            <a:extLst>
              <a:ext uri="{FF2B5EF4-FFF2-40B4-BE49-F238E27FC236}">
                <a16:creationId xmlns:a16="http://schemas.microsoft.com/office/drawing/2014/main" id="{543271EF-CEB1-9BDC-4EA3-4634D00C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6" y="2485679"/>
            <a:ext cx="2801104" cy="11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49CE44E-A8A2-BA32-719F-ABA21122B070}"/>
              </a:ext>
            </a:extLst>
          </p:cNvPr>
          <p:cNvSpPr txBox="1"/>
          <p:nvPr/>
        </p:nvSpPr>
        <p:spPr>
          <a:xfrm rot="16200000">
            <a:off x="2814767" y="2983085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4DE039-9958-C919-E223-CC81C608D666}"/>
              </a:ext>
            </a:extLst>
          </p:cNvPr>
          <p:cNvSpPr txBox="1"/>
          <p:nvPr/>
        </p:nvSpPr>
        <p:spPr>
          <a:xfrm>
            <a:off x="4488479" y="5446818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703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Project Overview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C51ABDA-C7A3-0412-FE80-D91481CED6BC}"/>
              </a:ext>
            </a:extLst>
          </p:cNvPr>
          <p:cNvSpPr txBox="1"/>
          <p:nvPr/>
        </p:nvSpPr>
        <p:spPr>
          <a:xfrm>
            <a:off x="232011" y="1856095"/>
            <a:ext cx="86390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of different type of sports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from Kaggle. Consists of 110 samples for 100 sport activities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CNN models with various modifications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without any improvements showed the best performance (97% accuracy)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6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Short Data Overview</a:t>
            </a:r>
          </a:p>
        </p:txBody>
      </p:sp>
      <p:pic>
        <p:nvPicPr>
          <p:cNvPr id="3" name="Picture 2" descr="A picture containing text, person, sport, athletic game&#10;&#10;Description automatically generated">
            <a:extLst>
              <a:ext uri="{FF2B5EF4-FFF2-40B4-BE49-F238E27FC236}">
                <a16:creationId xmlns:a16="http://schemas.microsoft.com/office/drawing/2014/main" id="{C8BA305E-7956-D888-BA1F-D85F1F60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35" y="1562100"/>
            <a:ext cx="7696200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7369C-FCEE-D984-5C38-DED129912073}"/>
              </a:ext>
            </a:extLst>
          </p:cNvPr>
          <p:cNvSpPr txBox="1"/>
          <p:nvPr/>
        </p:nvSpPr>
        <p:spPr>
          <a:xfrm>
            <a:off x="3107139" y="5438634"/>
            <a:ext cx="5540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Example of sport images</a:t>
            </a:r>
          </a:p>
        </p:txBody>
      </p:sp>
    </p:spTree>
    <p:extLst>
      <p:ext uri="{BB962C8B-B14F-4D97-AF65-F5344CB8AC3E}">
        <p14:creationId xmlns:p14="http://schemas.microsoft.com/office/powerpoint/2010/main" val="23545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Approach 1: Pretrained 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A6FB3-555F-0D79-5D9F-7DB820CBEA82}"/>
              </a:ext>
            </a:extLst>
          </p:cNvPr>
          <p:cNvSpPr/>
          <p:nvPr/>
        </p:nvSpPr>
        <p:spPr>
          <a:xfrm flipH="1">
            <a:off x="1653170" y="305517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A5C27-EE45-C12B-B35E-5811C7D72362}"/>
              </a:ext>
            </a:extLst>
          </p:cNvPr>
          <p:cNvSpPr/>
          <p:nvPr/>
        </p:nvSpPr>
        <p:spPr>
          <a:xfrm flipH="1">
            <a:off x="1750150" y="311059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4555A-8810-B9F2-EC71-64388CCFE055}"/>
              </a:ext>
            </a:extLst>
          </p:cNvPr>
          <p:cNvSpPr/>
          <p:nvPr/>
        </p:nvSpPr>
        <p:spPr>
          <a:xfrm flipH="1">
            <a:off x="1860985" y="316601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A2A5B-807C-8C17-9F0C-EE7832661C8E}"/>
              </a:ext>
            </a:extLst>
          </p:cNvPr>
          <p:cNvSpPr/>
          <p:nvPr/>
        </p:nvSpPr>
        <p:spPr>
          <a:xfrm flipH="1">
            <a:off x="1971825" y="322572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9336E-927E-13CE-0F0A-538E546FCF06}"/>
              </a:ext>
            </a:extLst>
          </p:cNvPr>
          <p:cNvSpPr/>
          <p:nvPr/>
        </p:nvSpPr>
        <p:spPr>
          <a:xfrm flipH="1">
            <a:off x="2077653" y="325845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75ED8-6833-6C22-9337-E94D1DF1B348}"/>
              </a:ext>
            </a:extLst>
          </p:cNvPr>
          <p:cNvSpPr/>
          <p:nvPr/>
        </p:nvSpPr>
        <p:spPr>
          <a:xfrm flipH="1">
            <a:off x="2188493" y="331816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C718C-DB21-6FE3-20C3-5E77F9551818}"/>
              </a:ext>
            </a:extLst>
          </p:cNvPr>
          <p:cNvSpPr/>
          <p:nvPr/>
        </p:nvSpPr>
        <p:spPr>
          <a:xfrm flipH="1">
            <a:off x="2285473" y="337358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5AF81-1B3B-C51B-228F-E2E06D5430C4}"/>
              </a:ext>
            </a:extLst>
          </p:cNvPr>
          <p:cNvSpPr/>
          <p:nvPr/>
        </p:nvSpPr>
        <p:spPr>
          <a:xfrm flipH="1">
            <a:off x="2396308" y="342900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8180D98A-D364-2F3F-3F80-61F15999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58" y="2866568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5EF820E-F650-421E-ACA6-D89F3F9747FA}"/>
              </a:ext>
            </a:extLst>
          </p:cNvPr>
          <p:cNvSpPr/>
          <p:nvPr/>
        </p:nvSpPr>
        <p:spPr>
          <a:xfrm flipH="1">
            <a:off x="3803144" y="315585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6617D9-A741-DFF0-048D-3014F4606CA1}"/>
              </a:ext>
            </a:extLst>
          </p:cNvPr>
          <p:cNvSpPr/>
          <p:nvPr/>
        </p:nvSpPr>
        <p:spPr>
          <a:xfrm flipH="1">
            <a:off x="3908972" y="318858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785C2-9DF3-FFDC-0B4E-3AC0B33568E9}"/>
              </a:ext>
            </a:extLst>
          </p:cNvPr>
          <p:cNvSpPr/>
          <p:nvPr/>
        </p:nvSpPr>
        <p:spPr>
          <a:xfrm flipH="1">
            <a:off x="4019812" y="324829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61A49-6AFF-B360-257F-908DDC0291EE}"/>
              </a:ext>
            </a:extLst>
          </p:cNvPr>
          <p:cNvSpPr/>
          <p:nvPr/>
        </p:nvSpPr>
        <p:spPr>
          <a:xfrm flipH="1">
            <a:off x="4116792" y="330371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451423-4601-6B5C-0384-D7A1474644C2}"/>
              </a:ext>
            </a:extLst>
          </p:cNvPr>
          <p:cNvSpPr/>
          <p:nvPr/>
        </p:nvSpPr>
        <p:spPr>
          <a:xfrm flipH="1">
            <a:off x="4227627" y="335913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4878AD-BC45-B2FF-F9A3-EE3D6DE19F86}"/>
              </a:ext>
            </a:extLst>
          </p:cNvPr>
          <p:cNvSpPr/>
          <p:nvPr/>
        </p:nvSpPr>
        <p:spPr>
          <a:xfrm flipH="1">
            <a:off x="6197496" y="342322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420DE2-8803-9845-AE71-B6AF655DA84E}"/>
              </a:ext>
            </a:extLst>
          </p:cNvPr>
          <p:cNvSpPr/>
          <p:nvPr/>
        </p:nvSpPr>
        <p:spPr>
          <a:xfrm flipH="1">
            <a:off x="6303324" y="3455964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67C9F6-33F8-7A91-DB7B-EF7F908F062F}"/>
              </a:ext>
            </a:extLst>
          </p:cNvPr>
          <p:cNvSpPr/>
          <p:nvPr/>
        </p:nvSpPr>
        <p:spPr>
          <a:xfrm flipH="1">
            <a:off x="6414164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FBFAD3-79F3-D8CF-5293-0C542D215EE1}"/>
              </a:ext>
            </a:extLst>
          </p:cNvPr>
          <p:cNvSpPr/>
          <p:nvPr/>
        </p:nvSpPr>
        <p:spPr>
          <a:xfrm flipH="1">
            <a:off x="6511144" y="357108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037AE9-16DE-60FC-1613-8FE5023AB8A6}"/>
              </a:ext>
            </a:extLst>
          </p:cNvPr>
          <p:cNvSpPr/>
          <p:nvPr/>
        </p:nvSpPr>
        <p:spPr>
          <a:xfrm flipH="1">
            <a:off x="6621979" y="362650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E1B035-EB2E-A0C8-CB57-694228D804FA}"/>
              </a:ext>
            </a:extLst>
          </p:cNvPr>
          <p:cNvSpPr/>
          <p:nvPr/>
        </p:nvSpPr>
        <p:spPr>
          <a:xfrm flipH="1">
            <a:off x="6727151" y="367456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DA393E-E20C-F0E2-1839-888FBBEE21B8}"/>
              </a:ext>
            </a:extLst>
          </p:cNvPr>
          <p:cNvSpPr/>
          <p:nvPr/>
        </p:nvSpPr>
        <p:spPr>
          <a:xfrm flipH="1">
            <a:off x="6832979" y="3707296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6D3226-FA76-C8DA-DA41-6EB919771608}"/>
              </a:ext>
            </a:extLst>
          </p:cNvPr>
          <p:cNvSpPr/>
          <p:nvPr/>
        </p:nvSpPr>
        <p:spPr>
          <a:xfrm flipH="1">
            <a:off x="6943819" y="3767003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6B24F8-F333-9BB9-91D6-6B989A11144A}"/>
              </a:ext>
            </a:extLst>
          </p:cNvPr>
          <p:cNvSpPr/>
          <p:nvPr/>
        </p:nvSpPr>
        <p:spPr>
          <a:xfrm flipH="1">
            <a:off x="7040799" y="382241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74737D-EDB4-EE32-8DD1-620C09F7131F}"/>
              </a:ext>
            </a:extLst>
          </p:cNvPr>
          <p:cNvSpPr/>
          <p:nvPr/>
        </p:nvSpPr>
        <p:spPr>
          <a:xfrm flipH="1">
            <a:off x="7151634" y="387783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70E03065-61AE-78D6-DB2C-643E3335393E}"/>
              </a:ext>
            </a:extLst>
          </p:cNvPr>
          <p:cNvSpPr/>
          <p:nvPr/>
        </p:nvSpPr>
        <p:spPr>
          <a:xfrm rot="5400000">
            <a:off x="4906135" y="1862573"/>
            <a:ext cx="271500" cy="638384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101D04-FDCE-7E5D-EA9B-406768844B6A}"/>
              </a:ext>
            </a:extLst>
          </p:cNvPr>
          <p:cNvSpPr txBox="1"/>
          <p:nvPr/>
        </p:nvSpPr>
        <p:spPr>
          <a:xfrm>
            <a:off x="3535080" y="5263461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 layers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56E9E2-9587-E64E-90EF-99BAE2323251}"/>
              </a:ext>
            </a:extLst>
          </p:cNvPr>
          <p:cNvSpPr/>
          <p:nvPr/>
        </p:nvSpPr>
        <p:spPr>
          <a:xfrm rot="19145070">
            <a:off x="9318817" y="2585548"/>
            <a:ext cx="354323" cy="21167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E728330-065C-BC30-C298-9E6115BC00FB}"/>
              </a:ext>
            </a:extLst>
          </p:cNvPr>
          <p:cNvSpPr/>
          <p:nvPr/>
        </p:nvSpPr>
        <p:spPr>
          <a:xfrm rot="5400000">
            <a:off x="9406544" y="4292925"/>
            <a:ext cx="286856" cy="15460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1A58DC-BF32-40B0-9A67-C6E58AD1F574}"/>
              </a:ext>
            </a:extLst>
          </p:cNvPr>
          <p:cNvSpPr/>
          <p:nvPr/>
        </p:nvSpPr>
        <p:spPr>
          <a:xfrm flipH="1">
            <a:off x="10573292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79CA9C-34B7-9D3A-8BC1-1ABA09ED95CD}"/>
              </a:ext>
            </a:extLst>
          </p:cNvPr>
          <p:cNvSpPr txBox="1"/>
          <p:nvPr/>
        </p:nvSpPr>
        <p:spPr>
          <a:xfrm>
            <a:off x="8133987" y="5240290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classifier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A78195-9F85-8B32-D141-BC0DE0ABA9E6}"/>
              </a:ext>
            </a:extLst>
          </p:cNvPr>
          <p:cNvSpPr txBox="1"/>
          <p:nvPr/>
        </p:nvSpPr>
        <p:spPr>
          <a:xfrm>
            <a:off x="9725975" y="4311029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178B15-2D83-FDD0-2479-098B026AF047}"/>
              </a:ext>
            </a:extLst>
          </p:cNvPr>
          <p:cNvSpPr txBox="1"/>
          <p:nvPr/>
        </p:nvSpPr>
        <p:spPr>
          <a:xfrm>
            <a:off x="-461008" y="5228651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154594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Approach 1: Pretrained CNN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5E08678-29EC-EA74-137A-E9B98A319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3"/>
          <a:stretch/>
        </p:blipFill>
        <p:spPr>
          <a:xfrm>
            <a:off x="3205678" y="1953491"/>
            <a:ext cx="5495597" cy="3505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1DA97-ECEE-B861-F56B-BF3520C8770F}"/>
              </a:ext>
            </a:extLst>
          </p:cNvPr>
          <p:cNvSpPr txBox="1"/>
          <p:nvPr/>
        </p:nvSpPr>
        <p:spPr>
          <a:xfrm>
            <a:off x="3226062" y="5669809"/>
            <a:ext cx="545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Trained different models with frozen CNN part.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ResNet50 demonstrated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78523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07162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pic>
        <p:nvPicPr>
          <p:cNvPr id="37" name="Picture 3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4A6807-D972-5C50-4B2A-EA402AA2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" y="2512014"/>
            <a:ext cx="12107162" cy="25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5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095018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89A25-E9A5-3D86-0AD0-21909F4017FB}"/>
              </a:ext>
            </a:extLst>
          </p:cNvPr>
          <p:cNvSpPr/>
          <p:nvPr/>
        </p:nvSpPr>
        <p:spPr>
          <a:xfrm flipH="1">
            <a:off x="1653170" y="305517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221BE8-9EDC-6880-4CD6-C7C266A3ADDE}"/>
              </a:ext>
            </a:extLst>
          </p:cNvPr>
          <p:cNvSpPr/>
          <p:nvPr/>
        </p:nvSpPr>
        <p:spPr>
          <a:xfrm flipH="1">
            <a:off x="1750150" y="311059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19D11-2FD2-F986-DCDA-5F2E99FB32B6}"/>
              </a:ext>
            </a:extLst>
          </p:cNvPr>
          <p:cNvSpPr/>
          <p:nvPr/>
        </p:nvSpPr>
        <p:spPr>
          <a:xfrm flipH="1">
            <a:off x="1860985" y="316601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EC1DF-431F-DACE-1095-1279CB24C75D}"/>
              </a:ext>
            </a:extLst>
          </p:cNvPr>
          <p:cNvSpPr/>
          <p:nvPr/>
        </p:nvSpPr>
        <p:spPr>
          <a:xfrm flipH="1">
            <a:off x="1971825" y="322572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8B0D2-56A9-5E78-3C8D-4EE2FC53D6CB}"/>
              </a:ext>
            </a:extLst>
          </p:cNvPr>
          <p:cNvSpPr/>
          <p:nvPr/>
        </p:nvSpPr>
        <p:spPr>
          <a:xfrm flipH="1">
            <a:off x="2077653" y="325845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9729F9-0CCC-90A9-944F-6D6CCFB5BE75}"/>
              </a:ext>
            </a:extLst>
          </p:cNvPr>
          <p:cNvSpPr/>
          <p:nvPr/>
        </p:nvSpPr>
        <p:spPr>
          <a:xfrm flipH="1">
            <a:off x="2188493" y="331816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824A64-F608-D6FB-F7B4-2BED38714757}"/>
              </a:ext>
            </a:extLst>
          </p:cNvPr>
          <p:cNvSpPr/>
          <p:nvPr/>
        </p:nvSpPr>
        <p:spPr>
          <a:xfrm flipH="1">
            <a:off x="2285473" y="337358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941D8-A7CA-17AF-FA91-5723F6FF73AD}"/>
              </a:ext>
            </a:extLst>
          </p:cNvPr>
          <p:cNvSpPr/>
          <p:nvPr/>
        </p:nvSpPr>
        <p:spPr>
          <a:xfrm flipH="1">
            <a:off x="2396308" y="342900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5E27FD66-87F4-21CD-8266-AC2073139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3674" y="3365862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5B6BC9-D841-C6CA-7740-3C588AC8E9F2}"/>
              </a:ext>
            </a:extLst>
          </p:cNvPr>
          <p:cNvSpPr/>
          <p:nvPr/>
        </p:nvSpPr>
        <p:spPr>
          <a:xfrm flipH="1">
            <a:off x="3803144" y="315585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52162-63AB-655A-F434-DBB844FB49A5}"/>
              </a:ext>
            </a:extLst>
          </p:cNvPr>
          <p:cNvSpPr/>
          <p:nvPr/>
        </p:nvSpPr>
        <p:spPr>
          <a:xfrm flipH="1">
            <a:off x="3908972" y="318858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0A4D0-0AD9-A759-98A3-4618B4F6F251}"/>
              </a:ext>
            </a:extLst>
          </p:cNvPr>
          <p:cNvSpPr/>
          <p:nvPr/>
        </p:nvSpPr>
        <p:spPr>
          <a:xfrm flipH="1">
            <a:off x="4019812" y="324829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F67BB-6B52-6763-3181-5A131B0E5BB6}"/>
              </a:ext>
            </a:extLst>
          </p:cNvPr>
          <p:cNvSpPr/>
          <p:nvPr/>
        </p:nvSpPr>
        <p:spPr>
          <a:xfrm flipH="1">
            <a:off x="4116792" y="330371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55B5C-6861-7D28-5EAA-88C4BD49DB25}"/>
              </a:ext>
            </a:extLst>
          </p:cNvPr>
          <p:cNvSpPr/>
          <p:nvPr/>
        </p:nvSpPr>
        <p:spPr>
          <a:xfrm flipH="1">
            <a:off x="4227627" y="335913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07F5C-C1D5-DCC8-7E21-7191A9411399}"/>
              </a:ext>
            </a:extLst>
          </p:cNvPr>
          <p:cNvSpPr/>
          <p:nvPr/>
        </p:nvSpPr>
        <p:spPr>
          <a:xfrm flipH="1">
            <a:off x="6197496" y="342322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3615F-6732-FF18-D409-38B53E94DC71}"/>
              </a:ext>
            </a:extLst>
          </p:cNvPr>
          <p:cNvSpPr/>
          <p:nvPr/>
        </p:nvSpPr>
        <p:spPr>
          <a:xfrm flipH="1">
            <a:off x="6303324" y="3455964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256DC8-E6A2-C8A9-C2D8-B9A110F2BC95}"/>
              </a:ext>
            </a:extLst>
          </p:cNvPr>
          <p:cNvSpPr/>
          <p:nvPr/>
        </p:nvSpPr>
        <p:spPr>
          <a:xfrm flipH="1">
            <a:off x="6414164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D050D-72C4-8F7A-3D17-9E22F13FBA52}"/>
              </a:ext>
            </a:extLst>
          </p:cNvPr>
          <p:cNvSpPr/>
          <p:nvPr/>
        </p:nvSpPr>
        <p:spPr>
          <a:xfrm flipH="1">
            <a:off x="6511144" y="357108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7CEBDC-395D-049E-7FC4-3EA264CB7A17}"/>
              </a:ext>
            </a:extLst>
          </p:cNvPr>
          <p:cNvSpPr/>
          <p:nvPr/>
        </p:nvSpPr>
        <p:spPr>
          <a:xfrm flipH="1">
            <a:off x="6621979" y="362650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8E134-12C2-00DA-F810-B9AB8BE75468}"/>
              </a:ext>
            </a:extLst>
          </p:cNvPr>
          <p:cNvSpPr/>
          <p:nvPr/>
        </p:nvSpPr>
        <p:spPr>
          <a:xfrm flipH="1">
            <a:off x="6727151" y="367456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C8328A-296C-F746-BB78-FEC3725A9CB5}"/>
              </a:ext>
            </a:extLst>
          </p:cNvPr>
          <p:cNvSpPr/>
          <p:nvPr/>
        </p:nvSpPr>
        <p:spPr>
          <a:xfrm flipH="1">
            <a:off x="6832979" y="3707296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951D46-0168-A44C-5533-D4B220A8CCDD}"/>
              </a:ext>
            </a:extLst>
          </p:cNvPr>
          <p:cNvSpPr/>
          <p:nvPr/>
        </p:nvSpPr>
        <p:spPr>
          <a:xfrm flipH="1">
            <a:off x="6943819" y="3767003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1D01E-B479-1F11-F192-E296E1BF6AC2}"/>
              </a:ext>
            </a:extLst>
          </p:cNvPr>
          <p:cNvSpPr/>
          <p:nvPr/>
        </p:nvSpPr>
        <p:spPr>
          <a:xfrm flipH="1">
            <a:off x="7040799" y="382241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670F19-C021-A65B-7B62-57568CD48BA0}"/>
              </a:ext>
            </a:extLst>
          </p:cNvPr>
          <p:cNvSpPr/>
          <p:nvPr/>
        </p:nvSpPr>
        <p:spPr>
          <a:xfrm flipH="1">
            <a:off x="7151634" y="387783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1CEF4BB-66B9-9D15-DA03-61B20FD9B7DB}"/>
              </a:ext>
            </a:extLst>
          </p:cNvPr>
          <p:cNvSpPr/>
          <p:nvPr/>
        </p:nvSpPr>
        <p:spPr>
          <a:xfrm rot="5400000">
            <a:off x="4906135" y="1862573"/>
            <a:ext cx="271500" cy="638384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3B8848-0299-DB8F-E61D-7D06279F1B7E}"/>
              </a:ext>
            </a:extLst>
          </p:cNvPr>
          <p:cNvSpPr txBox="1"/>
          <p:nvPr/>
        </p:nvSpPr>
        <p:spPr>
          <a:xfrm>
            <a:off x="3602343" y="5271001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 layers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45610B-2155-D0AE-7374-FF97F425E5B8}"/>
              </a:ext>
            </a:extLst>
          </p:cNvPr>
          <p:cNvSpPr/>
          <p:nvPr/>
        </p:nvSpPr>
        <p:spPr>
          <a:xfrm rot="19145070">
            <a:off x="9318817" y="2585548"/>
            <a:ext cx="354323" cy="21167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E61E70A-A386-BAC7-1D0D-DD12B4387F4D}"/>
              </a:ext>
            </a:extLst>
          </p:cNvPr>
          <p:cNvSpPr/>
          <p:nvPr/>
        </p:nvSpPr>
        <p:spPr>
          <a:xfrm rot="5400000">
            <a:off x="9406544" y="4292925"/>
            <a:ext cx="286856" cy="15460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A7ABE2-E218-B988-6A5A-86C476C01C47}"/>
              </a:ext>
            </a:extLst>
          </p:cNvPr>
          <p:cNvSpPr/>
          <p:nvPr/>
        </p:nvSpPr>
        <p:spPr>
          <a:xfrm flipH="1">
            <a:off x="10573292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E7CF0-492A-A610-292F-92902E1EF403}"/>
              </a:ext>
            </a:extLst>
          </p:cNvPr>
          <p:cNvSpPr txBox="1"/>
          <p:nvPr/>
        </p:nvSpPr>
        <p:spPr>
          <a:xfrm>
            <a:off x="8133987" y="5240290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classifier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9DB78-655F-7228-3F6B-B26F1F393010}"/>
              </a:ext>
            </a:extLst>
          </p:cNvPr>
          <p:cNvSpPr txBox="1"/>
          <p:nvPr/>
        </p:nvSpPr>
        <p:spPr>
          <a:xfrm>
            <a:off x="9725975" y="4311029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DA19D0-5AB7-7CBA-D4D5-5618EEC641C3}"/>
              </a:ext>
            </a:extLst>
          </p:cNvPr>
          <p:cNvSpPr txBox="1"/>
          <p:nvPr/>
        </p:nvSpPr>
        <p:spPr>
          <a:xfrm>
            <a:off x="-539131" y="5709432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pic>
        <p:nvPicPr>
          <p:cNvPr id="34" name="Picture 3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6BC5AAEC-2818-AAED-5AFC-434F74C15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617" y="2713786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pic>
        <p:nvPicPr>
          <p:cNvPr id="35" name="Picture 3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1BF73A8-6213-352F-ED71-332ECAF18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911" y="1955185"/>
            <a:ext cx="2118056" cy="2118056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</p:spTree>
    <p:extLst>
      <p:ext uri="{BB962C8B-B14F-4D97-AF65-F5344CB8AC3E}">
        <p14:creationId xmlns:p14="http://schemas.microsoft.com/office/powerpoint/2010/main" val="17302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D7D558C-4E88-CB3E-08D4-E69FB489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4" y="1715076"/>
            <a:ext cx="10533511" cy="47827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F4DE94-B0C4-1E39-FCD1-2D1C1E1111E8}"/>
              </a:ext>
            </a:extLst>
          </p:cNvPr>
          <p:cNvSpPr/>
          <p:nvPr/>
        </p:nvSpPr>
        <p:spPr>
          <a:xfrm>
            <a:off x="0" y="477671"/>
            <a:ext cx="12107162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356C0-21D8-1C0D-8D81-4A83C51C10B8}"/>
              </a:ext>
            </a:extLst>
          </p:cNvPr>
          <p:cNvSpPr/>
          <p:nvPr/>
        </p:nvSpPr>
        <p:spPr>
          <a:xfrm>
            <a:off x="5160582" y="4201510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73F87-20B2-FD58-A35A-F702B8E6C8BC}"/>
              </a:ext>
            </a:extLst>
          </p:cNvPr>
          <p:cNvSpPr/>
          <p:nvPr/>
        </p:nvSpPr>
        <p:spPr>
          <a:xfrm>
            <a:off x="8880167" y="3318640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AE162-7CD9-2A5E-A791-DF2C8F20F901}"/>
              </a:ext>
            </a:extLst>
          </p:cNvPr>
          <p:cNvSpPr/>
          <p:nvPr/>
        </p:nvSpPr>
        <p:spPr>
          <a:xfrm>
            <a:off x="8901187" y="5898929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91999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3: Pretrained CNN with Deep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7D67CD-F28E-A93B-F62D-D1B34E5FB4AE}"/>
              </a:ext>
            </a:extLst>
          </p:cNvPr>
          <p:cNvSpPr/>
          <p:nvPr/>
        </p:nvSpPr>
        <p:spPr>
          <a:xfrm>
            <a:off x="2131531" y="2568440"/>
            <a:ext cx="2146829" cy="194987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B75566F-F545-2E36-E12D-E9CE78D5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7" y="2505624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140AF-F391-C272-71B5-08DDD5252100}"/>
              </a:ext>
            </a:extLst>
          </p:cNvPr>
          <p:cNvSpPr/>
          <p:nvPr/>
        </p:nvSpPr>
        <p:spPr>
          <a:xfrm flipH="1">
            <a:off x="4044504" y="2788615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22621E91-0DF1-55C6-1AD5-4B77A71361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39209" y="2568459"/>
            <a:ext cx="2152336" cy="1939342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4FA69E-2ABC-9F97-A975-1F377AD05D14}"/>
              </a:ext>
            </a:extLst>
          </p:cNvPr>
          <p:cNvSpPr/>
          <p:nvPr/>
        </p:nvSpPr>
        <p:spPr>
          <a:xfrm>
            <a:off x="2278896" y="2634937"/>
            <a:ext cx="2146829" cy="19498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AF3008A3-BF38-CD3C-0925-E27B7C65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83636" y="2641453"/>
            <a:ext cx="2144500" cy="1914762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3E2503-E8A3-5962-0247-DFAC6BEC2AC9}"/>
              </a:ext>
            </a:extLst>
          </p:cNvPr>
          <p:cNvSpPr/>
          <p:nvPr/>
        </p:nvSpPr>
        <p:spPr>
          <a:xfrm>
            <a:off x="2418584" y="2701433"/>
            <a:ext cx="2146829" cy="194987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DA34B9F8-19CE-EA6C-5774-CD57E510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453107" y="2711943"/>
            <a:ext cx="2056819" cy="1921998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85C62F-7A03-F48F-A7E9-7633DA4E5305}"/>
              </a:ext>
            </a:extLst>
          </p:cNvPr>
          <p:cNvCxnSpPr>
            <a:cxnSpLocks/>
          </p:cNvCxnSpPr>
          <p:nvPr/>
        </p:nvCxnSpPr>
        <p:spPr>
          <a:xfrm>
            <a:off x="4047254" y="3665271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942A34-2543-BE74-1F22-184721F63A90}"/>
              </a:ext>
            </a:extLst>
          </p:cNvPr>
          <p:cNvCxnSpPr>
            <a:cxnSpLocks/>
          </p:cNvCxnSpPr>
          <p:nvPr/>
        </p:nvCxnSpPr>
        <p:spPr>
          <a:xfrm>
            <a:off x="2212363" y="3671946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2D6E63-25F6-26FE-56AA-3FE5F8E38325}"/>
              </a:ext>
            </a:extLst>
          </p:cNvPr>
          <p:cNvSpPr/>
          <p:nvPr/>
        </p:nvSpPr>
        <p:spPr>
          <a:xfrm rot="16200000">
            <a:off x="6145136" y="3612474"/>
            <a:ext cx="118590" cy="310342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FD1BC-2808-1073-8BCD-5B4B9C0384FB}"/>
              </a:ext>
            </a:extLst>
          </p:cNvPr>
          <p:cNvSpPr txBox="1"/>
          <p:nvPr/>
        </p:nvSpPr>
        <p:spPr>
          <a:xfrm>
            <a:off x="4749685" y="5263092"/>
            <a:ext cx="287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(feature extraction)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A37F6-79A8-03D5-A3E3-14A3EAA213AC}"/>
              </a:ext>
            </a:extLst>
          </p:cNvPr>
          <p:cNvSpPr/>
          <p:nvPr/>
        </p:nvSpPr>
        <p:spPr>
          <a:xfrm flipH="1">
            <a:off x="8299268" y="2209235"/>
            <a:ext cx="257891" cy="288229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EEEA0-7B22-8314-2433-90A72F9A7E1D}"/>
              </a:ext>
            </a:extLst>
          </p:cNvPr>
          <p:cNvSpPr/>
          <p:nvPr/>
        </p:nvSpPr>
        <p:spPr>
          <a:xfrm flipH="1">
            <a:off x="4278360" y="2788615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A7BDC96-569D-945C-3ADB-181EAAF6F563}"/>
              </a:ext>
            </a:extLst>
          </p:cNvPr>
          <p:cNvSpPr/>
          <p:nvPr/>
        </p:nvSpPr>
        <p:spPr>
          <a:xfrm rot="16200000">
            <a:off x="8687363" y="4659386"/>
            <a:ext cx="75657" cy="997561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49178-A789-A769-2C36-7EECD1DF8904}"/>
              </a:ext>
            </a:extLst>
          </p:cNvPr>
          <p:cNvSpPr txBox="1"/>
          <p:nvPr/>
        </p:nvSpPr>
        <p:spPr>
          <a:xfrm>
            <a:off x="8131132" y="5185994"/>
            <a:ext cx="124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D0C7B-2BA4-5952-6DF5-5FD7691F4767}"/>
              </a:ext>
            </a:extLst>
          </p:cNvPr>
          <p:cNvSpPr/>
          <p:nvPr/>
        </p:nvSpPr>
        <p:spPr>
          <a:xfrm flipH="1">
            <a:off x="9543907" y="3486723"/>
            <a:ext cx="425866" cy="3385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91C28-ECFF-363B-E911-BF7744A43212}"/>
              </a:ext>
            </a:extLst>
          </p:cNvPr>
          <p:cNvSpPr/>
          <p:nvPr/>
        </p:nvSpPr>
        <p:spPr>
          <a:xfrm flipH="1">
            <a:off x="9001991" y="2594260"/>
            <a:ext cx="209477" cy="2142022"/>
          </a:xfrm>
          <a:prstGeom prst="rect">
            <a:avLst/>
          </a:prstGeom>
          <a:solidFill>
            <a:srgbClr val="FF0000"/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3C91F-1648-E8A4-2833-697F5E7114EA}"/>
              </a:ext>
            </a:extLst>
          </p:cNvPr>
          <p:cNvSpPr txBox="1"/>
          <p:nvPr/>
        </p:nvSpPr>
        <p:spPr>
          <a:xfrm>
            <a:off x="9721153" y="3447522"/>
            <a:ext cx="1390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0D53F3-7C80-B2B2-0C9F-5C5921F17950}"/>
              </a:ext>
            </a:extLst>
          </p:cNvPr>
          <p:cNvCxnSpPr>
            <a:cxnSpLocks/>
          </p:cNvCxnSpPr>
          <p:nvPr/>
        </p:nvCxnSpPr>
        <p:spPr>
          <a:xfrm>
            <a:off x="9246832" y="366529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56B5EA-CA79-F3CA-9045-003CDE904CED}"/>
              </a:ext>
            </a:extLst>
          </p:cNvPr>
          <p:cNvSpPr/>
          <p:nvPr/>
        </p:nvSpPr>
        <p:spPr>
          <a:xfrm flipH="1">
            <a:off x="5527689" y="2828224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4AE195-EDA4-998C-18CE-76B58789BF8E}"/>
              </a:ext>
            </a:extLst>
          </p:cNvPr>
          <p:cNvSpPr/>
          <p:nvPr/>
        </p:nvSpPr>
        <p:spPr>
          <a:xfrm flipH="1">
            <a:off x="5761545" y="2828224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A15114-4CAD-19B8-990D-A1053FAC8C3B}"/>
              </a:ext>
            </a:extLst>
          </p:cNvPr>
          <p:cNvSpPr txBox="1"/>
          <p:nvPr/>
        </p:nvSpPr>
        <p:spPr>
          <a:xfrm>
            <a:off x="5742648" y="3414168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F4F2C1-3B38-690B-93D0-9B635819C54D}"/>
              </a:ext>
            </a:extLst>
          </p:cNvPr>
          <p:cNvCxnSpPr>
            <a:cxnSpLocks/>
          </p:cNvCxnSpPr>
          <p:nvPr/>
        </p:nvCxnSpPr>
        <p:spPr>
          <a:xfrm>
            <a:off x="7643973" y="3671946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108945-C3DA-786B-2701-107EE62ACC84}"/>
              </a:ext>
            </a:extLst>
          </p:cNvPr>
          <p:cNvSpPr txBox="1"/>
          <p:nvPr/>
        </p:nvSpPr>
        <p:spPr>
          <a:xfrm>
            <a:off x="8494301" y="3447522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4970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3014</TotalTime>
  <Words>290</Words>
  <Application>Microsoft Macintosh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Dmitrii Timoshenko</dc:creator>
  <cp:lastModifiedBy>Dmitrii Timoshenko</cp:lastModifiedBy>
  <cp:revision>6</cp:revision>
  <dcterms:created xsi:type="dcterms:W3CDTF">2023-04-30T23:52:36Z</dcterms:created>
  <dcterms:modified xsi:type="dcterms:W3CDTF">2023-05-08T20:36:45Z</dcterms:modified>
</cp:coreProperties>
</file>